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76" r:id="rId7"/>
    <p:sldId id="299" r:id="rId8"/>
    <p:sldId id="281" r:id="rId9"/>
    <p:sldId id="300" r:id="rId10"/>
    <p:sldId id="279" r:id="rId11"/>
    <p:sldId id="295" r:id="rId12"/>
    <p:sldId id="296" r:id="rId13"/>
    <p:sldId id="288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18" autoAdjust="0"/>
    <p:restoredTop sz="95634"/>
  </p:normalViewPr>
  <p:slideViewPr>
    <p:cSldViewPr snapToGrid="0" showGuides="1">
      <p:cViewPr varScale="1">
        <p:scale>
          <a:sx n="110" d="100"/>
          <a:sy n="110" d="100"/>
        </p:scale>
        <p:origin x="352" y="18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4/6/24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4/6/24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272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41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5" y="2871417"/>
            <a:ext cx="6383742" cy="760289"/>
          </a:xfrm>
        </p:spPr>
        <p:txBody>
          <a:bodyPr/>
          <a:lstStyle/>
          <a:p>
            <a:r>
              <a:rPr lang="en-IN" sz="3000" b="0" i="0" dirty="0">
                <a:solidFill>
                  <a:srgbClr val="0D0D0D"/>
                </a:solidFill>
                <a:effectLst/>
                <a:latin typeface="Söhne"/>
              </a:rPr>
              <a:t>Data-Driven Insights of an Online Store</a:t>
            </a:r>
            <a:endParaRPr lang="en-US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669692" cy="760288"/>
          </a:xfrm>
        </p:spPr>
        <p:txBody>
          <a:bodyPr/>
          <a:lstStyle/>
          <a:p>
            <a:r>
              <a:rPr lang="en-US" dirty="0"/>
              <a:t>John Kiran, Data Analyst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E67FC-C9B3-D6ED-C681-7BC50FA2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92" y="-81023"/>
            <a:ext cx="1426258" cy="10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256" y="1005675"/>
            <a:ext cx="3715474" cy="639252"/>
          </a:xfrm>
        </p:spPr>
        <p:txBody>
          <a:bodyPr/>
          <a:lstStyle/>
          <a:p>
            <a:r>
              <a:rPr lang="en-US" altLang="zh-CN" sz="3500" dirty="0"/>
              <a:t>Recommendations</a:t>
            </a:r>
            <a:endParaRPr lang="en-US" sz="35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8369" y="1736837"/>
            <a:ext cx="4959822" cy="35296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should come up with strategies that aim at stocking and advertising seasonal products to maximize sales when the demand goes up. (especially in the last quarter)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should create special relationship with the customers who order in big quantities to increase the retention by giving discounts and offers.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European market has more potential to grow sales hence company should build strategies to maximize the sales in this region.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43127" y="274955"/>
            <a:ext cx="4248873" cy="47311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F5700-A347-0371-B5EE-A0158F43FB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1"/>
            <a:ext cx="3034145" cy="424714"/>
          </a:xfrm>
        </p:spPr>
        <p:txBody>
          <a:bodyPr/>
          <a:lstStyle/>
          <a:p>
            <a:r>
              <a:rPr lang="en-US" dirty="0"/>
              <a:t>Open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Today’s 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67234" y="1050042"/>
            <a:ext cx="1913128" cy="1107124"/>
          </a:xfrm>
        </p:spPr>
        <p:txBody>
          <a:bodyPr/>
          <a:lstStyle/>
          <a:p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7234" y="4631270"/>
            <a:ext cx="2026832" cy="1075689"/>
          </a:xfrm>
        </p:spPr>
        <p:txBody>
          <a:bodyPr/>
          <a:lstStyle/>
          <a:p>
            <a:r>
              <a:rPr lang="en-US" altLang="zh-CN" dirty="0"/>
              <a:t>Recommendations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3DE1C713-C9A7-BCBC-77DF-7072ABB85130}"/>
              </a:ext>
            </a:extLst>
          </p:cNvPr>
          <p:cNvSpPr txBox="1">
            <a:spLocks/>
          </p:cNvSpPr>
          <p:nvPr/>
        </p:nvSpPr>
        <p:spPr>
          <a:xfrm>
            <a:off x="9502815" y="2826795"/>
            <a:ext cx="1691354" cy="1107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1" y="251344"/>
            <a:ext cx="3401637" cy="784703"/>
          </a:xfrm>
        </p:spPr>
        <p:txBody>
          <a:bodyPr/>
          <a:lstStyle/>
          <a:p>
            <a:r>
              <a:rPr lang="en-US" dirty="0"/>
              <a:t>Project Recap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0468" y="1036046"/>
            <a:ext cx="4364353" cy="5570609"/>
          </a:xfrm>
        </p:spPr>
        <p:txBody>
          <a:bodyPr/>
          <a:lstStyle/>
          <a:p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of </a:t>
            </a:r>
            <a:r>
              <a:rPr lang="en-IN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“Online Retail Store”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 been performing well and the management wants to analyse what the major contributing factors are to the revenue so they can strategically plan for next-year</a:t>
            </a:r>
            <a:r>
              <a:rPr lang="en-IN" sz="1600" b="0" i="0" dirty="0">
                <a:solidFill>
                  <a:srgbClr val="ECECEC"/>
                </a:solidFill>
                <a:effectLst/>
                <a:latin typeface="Söhne"/>
                <a:cs typeface="Times New Roman" panose="02020603050405020304" pitchFamily="18" charset="0"/>
              </a:rPr>
              <a:t>.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has enlisted </a:t>
            </a:r>
            <a:r>
              <a:rPr lang="en-IN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consultancy to </a:t>
            </a:r>
            <a:r>
              <a:rPr lang="en-IN" sz="1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nalyse data and offer strategic guidance to the CEO and CMO. </a:t>
            </a:r>
          </a:p>
          <a:p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IN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monthly trend of revenue and highlight months with significant increases or decreases. </a:t>
            </a:r>
            <a:endParaRPr lang="en-IN" sz="16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10 revenue generated by different countries to identify top-performing and underperforming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10 customers by revenue, excluding those without customer ids, sorted in descending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for products across countries, excluding the UK, highlighting total units sold or country names.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DD64E-9357-F9FA-38E8-AE80A6DCD9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athering relevant datasets from 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sources and understanding the variables in that data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1EFEE-61B2-46C2-1A25-6E1FA6E734A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check that the quantity should not be below 1 unit and the Unit price should not be below $0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ACE2-13DC-F660-F238-BEBA88D6B61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Utilizing statistical methods to uncover patterns, trends, and insights within the data.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B921F-9BBC-48C6-C2E2-F84BF213489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resenting actionable insights through effective visualization techniques, ultimately driving informed decision-making and business success.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68AFBC-DE87-6430-38AB-3CE2E36DE9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sz="1800" b="1" dirty="0"/>
          </a:p>
          <a:p>
            <a:r>
              <a:rPr lang="en-US" sz="1800" dirty="0"/>
              <a:t>Data </a:t>
            </a:r>
            <a:r>
              <a:rPr lang="en-US" sz="1800" b="1" dirty="0"/>
              <a:t>Collection</a:t>
            </a:r>
          </a:p>
          <a:p>
            <a:endParaRPr lang="en-US" sz="18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DFE90C-7A25-DD6D-6FAE-ED9DA992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47663" cy="1325563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A68591-C4E4-2921-027D-AA7D80D44D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Data </a:t>
            </a:r>
            <a:r>
              <a:rPr lang="en-US" sz="1800" b="1" dirty="0"/>
              <a:t>Cleanup</a:t>
            </a:r>
            <a:r>
              <a:rPr lang="en-US" sz="1800" dirty="0"/>
              <a:t> &amp; </a:t>
            </a:r>
            <a:r>
              <a:rPr lang="en-US" sz="1800" b="1" dirty="0"/>
              <a:t>Modelling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B70D9E-346D-01C8-ACB0-BD7B1DB9CF4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sz="1800" dirty="0"/>
              <a:t>Data </a:t>
            </a:r>
            <a:r>
              <a:rPr lang="en-US" sz="1800" b="1" dirty="0"/>
              <a:t>Analysis</a:t>
            </a:r>
            <a:endParaRPr lang="en-US" sz="18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F9B01A-8C71-E4C9-B9AB-719C7F8E1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72AC0A-3ED8-FFCD-57DC-7297D66C888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067143"/>
            <a:ext cx="1865376" cy="866219"/>
          </a:xfrm>
        </p:spPr>
        <p:txBody>
          <a:bodyPr/>
          <a:lstStyle/>
          <a:p>
            <a:r>
              <a:rPr lang="en-US" sz="1600" b="1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632231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 descr="Team member headshot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Chief  Technical Architect</a:t>
            </a:r>
          </a:p>
        </p:txBody>
      </p:sp>
      <p:pic>
        <p:nvPicPr>
          <p:cNvPr id="49" name="Picture Placeholder 48" descr="Team member headshot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5069" y="2129754"/>
            <a:ext cx="2368061" cy="2102177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095488" y="4417797"/>
            <a:ext cx="2098039" cy="506399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95489" y="4941421"/>
            <a:ext cx="2098038" cy="506399"/>
          </a:xfrm>
        </p:spPr>
        <p:txBody>
          <a:bodyPr/>
          <a:lstStyle/>
          <a:p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Business strategy and Marketing specialist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John Kiran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0D53AE9-160C-3BCE-6B15-CA71A13C977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t="9708" b="9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04" y="740797"/>
            <a:ext cx="4777692" cy="551677"/>
          </a:xfrm>
        </p:spPr>
        <p:txBody>
          <a:bodyPr/>
          <a:lstStyle/>
          <a:p>
            <a:r>
              <a:rPr lang="en-IN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monthly trend of revenue</a:t>
            </a:r>
            <a:endParaRPr lang="en-US" sz="3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4832A-259F-868C-0078-260AE643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04" y="1727348"/>
            <a:ext cx="7891282" cy="43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2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10" y="721538"/>
            <a:ext cx="6513572" cy="551677"/>
          </a:xfrm>
        </p:spPr>
        <p:txBody>
          <a:bodyPr/>
          <a:lstStyle/>
          <a:p>
            <a:r>
              <a:rPr lang="en-IN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10 revenue generated countries</a:t>
            </a:r>
            <a:endParaRPr lang="en-US" sz="3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68A5C-7E82-F74C-7455-D0B963B9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0" y="1476758"/>
            <a:ext cx="8434968" cy="43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3F546-347A-63D3-C3C1-4C138C6A3ED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7488D0C-EE21-800A-CDC5-D6E3D9A8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94" y="698389"/>
            <a:ext cx="6513572" cy="551677"/>
          </a:xfrm>
        </p:spPr>
        <p:txBody>
          <a:bodyPr/>
          <a:lstStyle/>
          <a:p>
            <a:r>
              <a:rPr lang="en-IN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10 customers by revenue</a:t>
            </a: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17582-39CA-133F-AD5C-9A393F1E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94" y="1546206"/>
            <a:ext cx="8296072" cy="43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9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3F546-347A-63D3-C3C1-4C138C6A3ED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7488D0C-EE21-800A-CDC5-D6E3D9A8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27" y="663665"/>
            <a:ext cx="9580862" cy="551677"/>
          </a:xfrm>
        </p:spPr>
        <p:txBody>
          <a:bodyPr/>
          <a:lstStyle/>
          <a:p>
            <a:r>
              <a:rPr lang="en-IN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for products across countries, excluding the UK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75F67-CBF8-029C-4E11-B3C8FE36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7" y="1412112"/>
            <a:ext cx="8908749" cy="49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09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AD51DF-C727-4608-B606-5D6C957D4C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365</Words>
  <Application>Microsoft Macintosh PowerPoint</Application>
  <PresentationFormat>Widescreen</PresentationFormat>
  <Paragraphs>60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Abadi</vt:lpstr>
      <vt:lpstr>Arial</vt:lpstr>
      <vt:lpstr>Calibri</vt:lpstr>
      <vt:lpstr>Posterama Text Black</vt:lpstr>
      <vt:lpstr>Posterama Text SemiBold</vt:lpstr>
      <vt:lpstr>Söhne</vt:lpstr>
      <vt:lpstr>Times New Roman</vt:lpstr>
      <vt:lpstr>Custom</vt:lpstr>
      <vt:lpstr>Data-Driven Insights of an Online Store</vt:lpstr>
      <vt:lpstr>Today’s Agenda</vt:lpstr>
      <vt:lpstr>Project Recap</vt:lpstr>
      <vt:lpstr>The Process</vt:lpstr>
      <vt:lpstr>Meet our team</vt:lpstr>
      <vt:lpstr>The monthly trend of revenue</vt:lpstr>
      <vt:lpstr>The top 10 revenue generated countries</vt:lpstr>
      <vt:lpstr>The top 10 customers by revenue</vt:lpstr>
      <vt:lpstr>Demand for products across countries, excluding the UK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2023-09-14T06:03:51Z</dcterms:created>
  <dcterms:modified xsi:type="dcterms:W3CDTF">2024-04-06T18:41:41Z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